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13.png" ContentType="image/png"/>
  <Override PartName="/ppt/media/image1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23.png" ContentType="image/png"/>
  <Override PartName="/ppt/media/image60.png" ContentType="image/png"/>
  <Override PartName="/ppt/media/image24.png" ContentType="image/png"/>
  <Override PartName="/ppt/media/image61.png" ContentType="image/png"/>
  <Override PartName="/ppt/media/image25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65.png" ContentType="image/png"/>
  <Override PartName="/ppt/media/image78.png" ContentType="image/png"/>
  <Override PartName="/ppt/media/image31.png" ContentType="image/png"/>
  <Override PartName="/ppt/media/image68.png" ContentType="image/png"/>
  <Override PartName="/ppt/media/image66.png" ContentType="image/png"/>
  <Override PartName="/ppt/media/image77.png" ContentType="image/png"/>
  <Override PartName="/ppt/media/image76.png" ContentType="image/png"/>
  <Override PartName="/ppt/media/image75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29.png" ContentType="image/png"/>
  <Override PartName="/ppt/media/image69.png" ContentType="image/png"/>
  <Override PartName="/ppt/media/image32.png" ContentType="image/png"/>
  <Override PartName="/ppt/media/image70.png" ContentType="image/png"/>
  <Override PartName="/ppt/media/image28.png" ContentType="image/png"/>
  <Override PartName="/ppt/media/image67.png" ContentType="image/png"/>
  <Override PartName="/ppt/media/image2.png" ContentType="image/png"/>
  <Override PartName="/ppt/media/image14.png" ContentType="image/png"/>
  <Override PartName="/ppt/media/image26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14.xml.rels" ContentType="application/vnd.openxmlformats-package.relationships+xml"/>
  <Override PartName="/ppt/slides/_rels/slide89.xml.rels" ContentType="application/vnd.openxmlformats-package.relationships+xml"/>
  <Override PartName="/ppt/slides/_rels/slide29.xml.rels" ContentType="application/vnd.openxmlformats-package.relationships+xml"/>
  <Override PartName="/ppt/slides/_rels/slide33.xml.rels" ContentType="application/vnd.openxmlformats-package.relationships+xml"/>
  <Override PartName="/ppt/slides/_rels/slide9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94.xml.rels" ContentType="application/vnd.openxmlformats-package.relationships+xml"/>
  <Override PartName="/ppt/slides/_rels/slide87.xml.rels" ContentType="application/vnd.openxmlformats-package.relationships+xml"/>
  <Override PartName="/ppt/slides/_rels/slide3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70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0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8.xml.rels" ContentType="application/vnd.openxmlformats-package.relationships+xml"/>
  <Override PartName="/ppt/slides/_rels/slide95.xml.rels" ContentType="application/vnd.openxmlformats-package.relationships+xml"/>
  <Override PartName="/ppt/slides/_rels/slide11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45.xml.rels" ContentType="application/vnd.openxmlformats-package.relationships+xml"/>
  <Override PartName="/ppt/slides/_rels/slide98.xml.rels" ContentType="application/vnd.openxmlformats-package.relationships+xml"/>
  <Override PartName="/ppt/slides/_rels/slide90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83.xml.rels" ContentType="application/vnd.openxmlformats-package.relationships+xml"/>
  <Override PartName="/ppt/slides/_rels/slide92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9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96.xml.rels" ContentType="application/vnd.openxmlformats-package.relationships+xml"/>
  <Override PartName="/ppt/slides/_rels/slide7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2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5.xml" ContentType="application/vnd.openxmlformats-officedocument.presentationml.slide+xml"/>
  <Override PartName="/ppt/slides/slide63.xml" ContentType="application/vnd.openxmlformats-officedocument.presentationml.slide+xml"/>
  <Override PartName="/ppt/slides/slide98.xml" ContentType="application/vnd.openxmlformats-officedocument.presentationml.slide+xml"/>
  <Override PartName="/ppt/slides/slide61.xml" ContentType="application/vnd.openxmlformats-officedocument.presentationml.slide+xml"/>
  <Override PartName="/ppt/slides/slide86.xml" ContentType="application/vnd.openxmlformats-officedocument.presentationml.slide+xml"/>
  <Override PartName="/ppt/slides/slide62.xml" ContentType="application/vnd.openxmlformats-officedocument.presentationml.slide+xml"/>
  <Override PartName="/ppt/slides/slide97.xml" ContentType="application/vnd.openxmlformats-officedocument.presentationml.slide+xml"/>
  <Override PartName="/ppt/slides/slide60.xml" ContentType="application/vnd.openxmlformats-officedocument.presentationml.slide+xml"/>
  <Override PartName="/ppt/slides/slide85.xml" ContentType="application/vnd.openxmlformats-officedocument.presentationml.slide+xml"/>
  <Override PartName="/ppt/slides/slide96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9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9.xml" ContentType="application/vnd.openxmlformats-officedocument.presentationml.slide+xml"/>
  <Override PartName="/ppt/slides/slide94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slide" Target="slides/slide96.xml"/><Relationship Id="rId99" Type="http://schemas.openxmlformats.org/officeDocument/2006/relationships/slide" Target="slides/slide97.xml"/><Relationship Id="rId100" Type="http://schemas.openxmlformats.org/officeDocument/2006/relationships/slide" Target="slides/slide98.xml"/><Relationship Id="rId10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198666-7DDD-44D0-AC57-F8900184580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B91078-B204-4ED8-91C7-66E22330349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DD3008-E51E-4BC2-9F5F-966EB030A02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AA084C-2488-4BA5-8753-2A4B60550F2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48698BC-4B3F-425E-80FA-291FB5B58AD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DAD850-57EC-4C4F-90A8-061263EE5F7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809714-12B3-447D-B23B-86BE478072C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286834-22B2-4435-8699-C2A8AD60993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0DA785-DF58-47DF-9A49-CCBF8DE90FA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7261F5-45B0-4A02-9D9B-BC3838A0DED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5AE1FB-C7CD-4B93-BF99-F4FE8B3C6A9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A88273-7442-4E51-8F44-3F6BEBA5594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56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3FCEC2C-8E4E-4107-9FB3-56C82E0F499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slideLayout" Target="../slideLayouts/slideLayout1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7.xml.rels><?xml version="1.0" encoding="UTF-8"?>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slideLayout" Target="../slideLayouts/slideLayout1.xml"/>
</Relationships>
</file>

<file path=ppt/slides/_rels/slide98.xml.rels><?xml version="1.0" encoding="UTF-8"?>
<Relationships xmlns="http://schemas.openxmlformats.org/package/2006/relationships"><Relationship Id="rId1" Type="http://schemas.openxmlformats.org/officeDocument/2006/relationships/image" Target="../media/image76.png"/><Relationship Id="rId2" Type="http://schemas.openxmlformats.org/officeDocument/2006/relationships/image" Target="../media/image77.png"/><Relationship Id="rId3" Type="http://schemas.openxmlformats.org/officeDocument/2006/relationships/image" Target="../media/image78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1880" cy="2818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320" cy="20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4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73" name="TextBox 10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roup 2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76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77" name="Прямоугольник со скругленными углами 6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78" name="TextBox 10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6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Рисунок 4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82" name="TextBox 10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Box 11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5" name="TextBox 1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6" name="Прямоугольник со скругленными углами 6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4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roup 2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91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2" name="Прямоугольник со скругленными углами 6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93" name="TextBox 1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6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Рисунок 4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97" name="TextBox 1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TextBox 1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0" name="TextBox 1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7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Рисунок 4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403" name="TextBox 11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06" name="Прямоугольник 5"/>
          <p:cNvSpPr/>
          <p:nvPr/>
        </p:nvSpPr>
        <p:spPr>
          <a:xfrm>
            <a:off x="1640880" y="458892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07" name="Изображение 40"/>
          <p:cNvSpPr/>
          <p:nvPr/>
        </p:nvSpPr>
        <p:spPr>
          <a:xfrm>
            <a:off x="867240" y="3587040"/>
            <a:ext cx="247680" cy="2476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160" cy="1124280"/>
          </a:xfrm>
          <a:prstGeom prst="rect">
            <a:avLst/>
          </a:prstGeom>
          <a:ln w="0">
            <a:noFill/>
          </a:ln>
        </p:spPr>
      </p:pic>
      <p:sp>
        <p:nvSpPr>
          <p:cNvPr id="409" name=""/>
          <p:cNvSpPr/>
          <p:nvPr/>
        </p:nvSpPr>
        <p:spPr>
          <a:xfrm>
            <a:off x="466200" y="1728360"/>
            <a:ext cx="4730400" cy="10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1442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2024-08-28T10:22:18Z</dcterms:modified>
  <cp:revision>110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